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5" r:id="rId1"/>
  </p:sldMasterIdLst>
  <p:sldIdLst>
    <p:sldId id="256" r:id="rId2"/>
    <p:sldId id="288" r:id="rId3"/>
    <p:sldId id="321" r:id="rId4"/>
    <p:sldId id="305" r:id="rId5"/>
    <p:sldId id="328" r:id="rId6"/>
    <p:sldId id="315" r:id="rId7"/>
    <p:sldId id="316" r:id="rId8"/>
    <p:sldId id="317" r:id="rId9"/>
    <p:sldId id="318" r:id="rId10"/>
    <p:sldId id="319" r:id="rId11"/>
    <p:sldId id="322" r:id="rId12"/>
    <p:sldId id="323" r:id="rId13"/>
    <p:sldId id="324" r:id="rId14"/>
    <p:sldId id="325" r:id="rId15"/>
    <p:sldId id="326" r:id="rId16"/>
    <p:sldId id="327" r:id="rId17"/>
    <p:sldId id="320" r:id="rId18"/>
    <p:sldId id="31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ABB0A-BABF-4C7E-8477-12EA3CC136D8}">
          <p14:sldIdLst>
            <p14:sldId id="256"/>
            <p14:sldId id="288"/>
            <p14:sldId id="321"/>
            <p14:sldId id="305"/>
            <p14:sldId id="328"/>
            <p14:sldId id="315"/>
            <p14:sldId id="316"/>
            <p14:sldId id="317"/>
            <p14:sldId id="318"/>
            <p14:sldId id="319"/>
            <p14:sldId id="322"/>
            <p14:sldId id="323"/>
            <p14:sldId id="324"/>
            <p14:sldId id="325"/>
            <p14:sldId id="326"/>
            <p14:sldId id="327"/>
            <p14:sldId id="320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28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1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3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9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80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1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3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5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0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2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33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ckawannacounty.org/index.php/lackawanna-county-flood-risk-coalitio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B3A732-BD30-43B3-B22F-86F94190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5978F0-8D3C-4B12-B071-F1254173E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1600"/>
            <a:ext cx="121920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9980"/>
            <a:ext cx="9281468" cy="300718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latin typeface="Algerian" panose="04020705040A02060702" pitchFamily="82" charset="0"/>
              </a:rPr>
              <a:t>Jermyn Borough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F3507-449F-432B-8A9F-811E3703F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0219"/>
            <a:ext cx="9144000" cy="76263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2800" dirty="0"/>
              <a:t>12/19/19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FDE310-F9F9-4DAB-A86D-45566B819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5164919"/>
            <a:ext cx="12195668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479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A2491-6A02-47C1-BDBA-9D03FE60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jimibear57@aol.com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submission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35BAD-EE3B-4B4F-940F-4396C9536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523" y="2194559"/>
            <a:ext cx="5852953" cy="40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4571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A2491-6A02-47C1-BDBA-9D03FE60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Amy </a:t>
            </a:r>
            <a:r>
              <a:rPr lang="en-US" dirty="0" err="1">
                <a:solidFill>
                  <a:schemeClr val="bg1"/>
                </a:solidFill>
              </a:rPr>
              <a:t>ryczak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submission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5E74B9-F344-4D9E-B8AB-FDA02DC8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821" y="2428949"/>
            <a:ext cx="4909670" cy="29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3700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A2491-6A02-47C1-BDBA-9D03FE60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Amy </a:t>
            </a:r>
            <a:r>
              <a:rPr lang="en-US" dirty="0" err="1">
                <a:solidFill>
                  <a:schemeClr val="bg1"/>
                </a:solidFill>
              </a:rPr>
              <a:t>ryczak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submission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76D19-0084-45FE-95F7-1A71B416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106" y="2692977"/>
            <a:ext cx="4428988" cy="26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2208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A2491-6A02-47C1-BDBA-9D03FE60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Amy </a:t>
            </a:r>
            <a:r>
              <a:rPr lang="en-US" dirty="0" err="1">
                <a:solidFill>
                  <a:schemeClr val="bg1"/>
                </a:solidFill>
              </a:rPr>
              <a:t>ryczak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submission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2FAD71-5E8D-4820-8BC2-2FE9BFF96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476" y="2242137"/>
            <a:ext cx="5799048" cy="351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8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A2491-6A02-47C1-BDBA-9D03FE60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Amy </a:t>
            </a:r>
            <a:r>
              <a:rPr lang="en-US" dirty="0" err="1">
                <a:solidFill>
                  <a:schemeClr val="bg1"/>
                </a:solidFill>
              </a:rPr>
              <a:t>ryczak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submission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37CC5-3EBB-4BFF-A6B6-063081165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80" y="2340392"/>
            <a:ext cx="5952902" cy="35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988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A2491-6A02-47C1-BDBA-9D03FE60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Amy </a:t>
            </a:r>
            <a:r>
              <a:rPr lang="en-US" dirty="0" err="1">
                <a:solidFill>
                  <a:schemeClr val="bg1"/>
                </a:solidFill>
              </a:rPr>
              <a:t>ryczak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submission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D5B338-F6B2-43BE-970C-CEF13C510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363" y="2539999"/>
            <a:ext cx="4911273" cy="29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3657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A2491-6A02-47C1-BDBA-9D03FE60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Amy </a:t>
            </a:r>
            <a:r>
              <a:rPr lang="en-US" dirty="0" err="1">
                <a:solidFill>
                  <a:schemeClr val="bg1"/>
                </a:solidFill>
              </a:rPr>
              <a:t>ryczak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submission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F7CF7-CBAD-4CCB-A7CA-3AEC41873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033" y="2678545"/>
            <a:ext cx="539920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0213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2D9BE6-1F3A-4E6F-A878-8F6B2849D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539" y="1792936"/>
            <a:ext cx="3228045" cy="4206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D0D35-1E9B-4619-91B4-1732C71D8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976" y="2676856"/>
            <a:ext cx="2238375" cy="12192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6541DAF-9C7B-4B3F-99A4-9C9ABA8D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Lackawanna County Flood Maps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Effective 8/5/20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13380-B9A7-414E-8850-02546BAAF4EF}"/>
              </a:ext>
            </a:extLst>
          </p:cNvPr>
          <p:cNvSpPr/>
          <p:nvPr/>
        </p:nvSpPr>
        <p:spPr>
          <a:xfrm>
            <a:off x="2569827" y="61007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Sarala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https://www.lackawannacounty.org/index.php/lackawanna-county-flood-risk-coalition</a:t>
            </a:r>
            <a:r>
              <a:rPr lang="en-US" u="sng" dirty="0">
                <a:latin typeface="Sarala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4077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90A5EA-1472-4808-886D-5498ACF2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585787"/>
            <a:ext cx="43815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B8A0C-A152-4308-B70B-BE6A5814364E}"/>
              </a:ext>
            </a:extLst>
          </p:cNvPr>
          <p:cNvSpPr/>
          <p:nvPr/>
        </p:nvSpPr>
        <p:spPr>
          <a:xfrm>
            <a:off x="3909391" y="1251884"/>
            <a:ext cx="53538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of Allegiance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Meeting Minutes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Treasurer’s Report/Bills Payable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Comment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Reports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of Committees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Feral Cats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Borough Flag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Budget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Tax Ordinance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Lackawanna County Floodplain Maps and Ordinance Update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Garbage Ordinance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 Resolution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Session – Personnel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Business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17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A2491-6A02-47C1-BDBA-9D03FE60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159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A62AA2-EB2B-4B39-9A4F-C2BD29D9A67A}"/>
              </a:ext>
            </a:extLst>
          </p:cNvPr>
          <p:cNvSpPr/>
          <p:nvPr/>
        </p:nvSpPr>
        <p:spPr>
          <a:xfrm>
            <a:off x="2700996" y="675250"/>
            <a:ext cx="7286276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THE JERMYN BOROUGH FLAG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64CC5B-DE63-497D-B87A-0B57311714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33887" y="2024062"/>
            <a:ext cx="3992661" cy="30262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A38CC-071A-4383-AD20-7C227FFC5D80}"/>
              </a:ext>
            </a:extLst>
          </p:cNvPr>
          <p:cNvSpPr/>
          <p:nvPr/>
        </p:nvSpPr>
        <p:spPr>
          <a:xfrm>
            <a:off x="4338241" y="5506122"/>
            <a:ext cx="3515518" cy="103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CONTEST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572edea-abd4-4588-8ecd-0f0f78f8bd52@namprd05">
            <a:extLst>
              <a:ext uri="{FF2B5EF4-FFF2-40B4-BE49-F238E27FC236}">
                <a16:creationId xmlns:a16="http://schemas.microsoft.com/office/drawing/2014/main" id="{4C0ED473-4AF8-4D1A-AEE9-EE8DA88CC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08" y="205562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6E2E03-2322-411A-B7DB-149B76610871}"/>
              </a:ext>
            </a:extLst>
          </p:cNvPr>
          <p:cNvSpPr/>
          <p:nvPr/>
        </p:nvSpPr>
        <p:spPr>
          <a:xfrm>
            <a:off x="2789908" y="64786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cap="all" dirty="0">
                <a:solidFill>
                  <a:schemeClr val="bg1"/>
                </a:solidFill>
              </a:rPr>
              <a:t>Bella Battenberg</a:t>
            </a:r>
          </a:p>
          <a:p>
            <a:pPr algn="ctr"/>
            <a:r>
              <a:rPr lang="en-US" sz="2400" cap="all" dirty="0">
                <a:solidFill>
                  <a:schemeClr val="bg1"/>
                </a:solidFill>
              </a:rPr>
              <a:t>submission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26D83-6116-4D8D-B137-3897D639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590" y="2043133"/>
            <a:ext cx="6056738" cy="40378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BA2491-6A02-47C1-BDBA-9D03FE60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Cody </a:t>
            </a:r>
            <a:r>
              <a:rPr lang="en-US" dirty="0" err="1">
                <a:solidFill>
                  <a:schemeClr val="bg1"/>
                </a:solidFill>
              </a:rPr>
              <a:t>stang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submission 1</a:t>
            </a:r>
          </a:p>
        </p:txBody>
      </p:sp>
    </p:spTree>
    <p:extLst>
      <p:ext uri="{BB962C8B-B14F-4D97-AF65-F5344CB8AC3E}">
        <p14:creationId xmlns:p14="http://schemas.microsoft.com/office/powerpoint/2010/main" val="500944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A2491-6A02-47C1-BDBA-9D03FE60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Cody </a:t>
            </a:r>
            <a:r>
              <a:rPr lang="en-US" dirty="0" err="1">
                <a:solidFill>
                  <a:schemeClr val="bg1"/>
                </a:solidFill>
              </a:rPr>
              <a:t>stang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submission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C8552-2FA8-469E-89E6-0D38B7FC6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53" y="2067951"/>
            <a:ext cx="5896132" cy="393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8945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A2491-6A02-47C1-BDBA-9D03FE60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Brittany </a:t>
            </a:r>
            <a:r>
              <a:rPr lang="en-US" dirty="0" err="1">
                <a:solidFill>
                  <a:schemeClr val="bg1"/>
                </a:solidFill>
              </a:rPr>
              <a:t>Mercadante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Forty Fort, PA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A3DDF4-37ED-49A5-A10D-2674BB58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462" y="1924452"/>
            <a:ext cx="6204452" cy="46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197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A2491-6A02-47C1-BDBA-9D03FE60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jimibear57@aol.com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submission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53AFE-7EC9-4409-B9A6-93F4BC9EB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731" y="2082017"/>
            <a:ext cx="5510880" cy="43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33699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4">
      <a:dk1>
        <a:srgbClr val="2C2C2C"/>
      </a:dk1>
      <a:lt1>
        <a:srgbClr val="00B050"/>
      </a:lt1>
      <a:dk2>
        <a:srgbClr val="00B050"/>
      </a:dk2>
      <a:lt2>
        <a:srgbClr val="DDDDDD"/>
      </a:lt2>
      <a:accent1>
        <a:srgbClr val="FFFFFF"/>
      </a:accent1>
      <a:accent2>
        <a:srgbClr val="FFFFF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2C2C2C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Calibri</vt:lpstr>
      <vt:lpstr>Copperplate Gothic Bold</vt:lpstr>
      <vt:lpstr>Corbel</vt:lpstr>
      <vt:lpstr>Sarala</vt:lpstr>
      <vt:lpstr>Symbol</vt:lpstr>
      <vt:lpstr>Wingdings</vt:lpstr>
      <vt:lpstr>Banded</vt:lpstr>
      <vt:lpstr>Jermyn Borough Council Meeting</vt:lpstr>
      <vt:lpstr>Meeting Agenda</vt:lpstr>
      <vt:lpstr>PowerPoint Presentation</vt:lpstr>
      <vt:lpstr>PowerPoint Presentation</vt:lpstr>
      <vt:lpstr>PowerPoint Presentation</vt:lpstr>
      <vt:lpstr>Cody stang  submission 1</vt:lpstr>
      <vt:lpstr>Cody stang  submission 2</vt:lpstr>
      <vt:lpstr>Brittany Mercadante Forty Fort, PA submission</vt:lpstr>
      <vt:lpstr>jimibear57@aol.com  submission 1</vt:lpstr>
      <vt:lpstr>jimibear57@aol.com  submission 2</vt:lpstr>
      <vt:lpstr>Amy ryczak  submission 1</vt:lpstr>
      <vt:lpstr>Amy ryczak  submission 2</vt:lpstr>
      <vt:lpstr>Amy ryczak  submission 3</vt:lpstr>
      <vt:lpstr>Amy ryczak  submission 4</vt:lpstr>
      <vt:lpstr>Amy ryczak  submission 5</vt:lpstr>
      <vt:lpstr>Amy ryczak  submission 6</vt:lpstr>
      <vt:lpstr>Lackawanna County Flood Maps Effective 8/5/20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Dan Markey</dc:creator>
  <cp:lastModifiedBy> </cp:lastModifiedBy>
  <cp:revision>19</cp:revision>
  <dcterms:created xsi:type="dcterms:W3CDTF">2019-10-03T16:39:17Z</dcterms:created>
  <dcterms:modified xsi:type="dcterms:W3CDTF">2019-12-18T19:15:21Z</dcterms:modified>
</cp:coreProperties>
</file>